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Catamaran"/>
      <p:regular r:id="rId25"/>
      <p:bold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tamaran-bold.fntdata"/><Relationship Id="rId25" Type="http://schemas.openxmlformats.org/officeDocument/2006/relationships/font" Target="fonts/Catamaran-regular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3f6a38e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3f6a38e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3a51f0b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33a51f0b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3a51f0bd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33a51f0bd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a5954cca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a5954cca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0ae9e582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30ae9e582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0ae9e582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30ae9e582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1fa0003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31fa0003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3ff9dc15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33ff9dc15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3ff9dc15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33ff9dc1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27e9f1ff3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27e9f1ff3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ec0127a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ec0127a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eaeb6b9b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eaeb6b9b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eaeb6b9b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eaeb6b9b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e2c454e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e2c454e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a5954cca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2a5954cca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093dd78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093dd78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f54cd290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f54cd290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jpg"/><Relationship Id="rId4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jpg"/><Relationship Id="rId4" Type="http://schemas.openxmlformats.org/officeDocument/2006/relationships/image" Target="../media/image3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6.jpg"/><Relationship Id="rId7" Type="http://schemas.openxmlformats.org/officeDocument/2006/relationships/image" Target="../media/image2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27.jpg"/><Relationship Id="rId5" Type="http://schemas.openxmlformats.org/officeDocument/2006/relationships/image" Target="../media/image4.jpg"/><Relationship Id="rId6" Type="http://schemas.openxmlformats.org/officeDocument/2006/relationships/image" Target="../media/image9.jpg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Project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2/12/2025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Naming Conventions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22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281250" y="1197250"/>
            <a:ext cx="3720300" cy="1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Redid Naming Conventions for every SLDPRT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Too much similarity between names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550" y="1201900"/>
            <a:ext cx="4837649" cy="31738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Assembly Manual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3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50" y="958600"/>
            <a:ext cx="4020665" cy="3721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062" y="958600"/>
            <a:ext cx="2851189" cy="37215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Motor Holder Prototype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435075" y="1459900"/>
            <a:ext cx="3848100" cy="27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Motor Testing:</a:t>
            </a:r>
            <a:r>
              <a:rPr lang="en" sz="2000">
                <a:solidFill>
                  <a:schemeClr val="dk1"/>
                </a:solidFill>
              </a:rPr>
              <a:t> Collaborated with team to identify prototype needs for individual motor testing.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Motor Prototype:</a:t>
            </a:r>
            <a:r>
              <a:rPr lang="en" sz="2000">
                <a:solidFill>
                  <a:schemeClr val="dk1"/>
                </a:solidFill>
              </a:rPr>
              <a:t> Designed and fabricated a motor holder and arm to verify motor rotation.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950" y="914400"/>
            <a:ext cx="3032350" cy="195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400" y="2995643"/>
            <a:ext cx="2132050" cy="16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Motor Research/Testing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2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5"/>
          <p:cNvSpPr/>
          <p:nvPr/>
        </p:nvSpPr>
        <p:spPr>
          <a:xfrm>
            <a:off x="7260575" y="3200525"/>
            <a:ext cx="1596000" cy="115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Computer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5234600" y="3322175"/>
            <a:ext cx="11199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Arduino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3268925" y="3461075"/>
            <a:ext cx="874200" cy="6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CAN Bus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664050" y="2240550"/>
            <a:ext cx="1596000" cy="115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3035075" y="1116650"/>
            <a:ext cx="1341900" cy="86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Power Supply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5" name="Google Shape;175;p25"/>
          <p:cNvSpPr/>
          <p:nvPr/>
        </p:nvSpPr>
        <p:spPr>
          <a:xfrm rot="10800000">
            <a:off x="6480838" y="3721475"/>
            <a:ext cx="653400" cy="11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76" name="Google Shape;176;p25"/>
          <p:cNvSpPr/>
          <p:nvPr/>
        </p:nvSpPr>
        <p:spPr>
          <a:xfrm rot="10800000">
            <a:off x="4362150" y="3721475"/>
            <a:ext cx="653400" cy="11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77" name="Google Shape;177;p25"/>
          <p:cNvSpPr/>
          <p:nvPr/>
        </p:nvSpPr>
        <p:spPr>
          <a:xfrm rot="-9530609">
            <a:off x="2382919" y="3575078"/>
            <a:ext cx="653336" cy="11577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78" name="Google Shape;178;p25"/>
          <p:cNvSpPr/>
          <p:nvPr/>
        </p:nvSpPr>
        <p:spPr>
          <a:xfrm rot="9789732">
            <a:off x="2092090" y="1701606"/>
            <a:ext cx="653517" cy="11568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Motor Research/Testing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6800"/>
            <a:ext cx="4717841" cy="350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354" y="1194148"/>
            <a:ext cx="3968960" cy="293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Motor Research/Testing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4" name="Google Shape;19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3">
            <a:alphaModFix/>
          </a:blip>
          <a:srcRect b="12832" l="25776" r="23038" t="18800"/>
          <a:stretch/>
        </p:blipFill>
        <p:spPr>
          <a:xfrm>
            <a:off x="4779750" y="1048840"/>
            <a:ext cx="1877125" cy="334262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82800" y="1845750"/>
            <a:ext cx="4763100" cy="1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Verified Arduino works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Next step is </a:t>
            </a:r>
            <a:r>
              <a:rPr lang="en" sz="1800">
                <a:solidFill>
                  <a:schemeClr val="dk1"/>
                </a:solidFill>
              </a:rPr>
              <a:t>testing</a:t>
            </a:r>
            <a:r>
              <a:rPr lang="en" sz="1800">
                <a:solidFill>
                  <a:schemeClr val="dk1"/>
                </a:solidFill>
              </a:rPr>
              <a:t> CAN Bus to Arduino connection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Working on code to control motor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7" name="Google Shape;197;p27"/>
          <p:cNvPicPr preferRelativeResize="0"/>
          <p:nvPr/>
        </p:nvPicPr>
        <p:blipFill rotWithShape="1">
          <a:blip r:embed="rId4">
            <a:alphaModFix/>
          </a:blip>
          <a:srcRect b="19931" l="13154" r="7744" t="25566"/>
          <a:stretch/>
        </p:blipFill>
        <p:spPr>
          <a:xfrm>
            <a:off x="6788425" y="1763212"/>
            <a:ext cx="2232725" cy="205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Motor Controls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2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04" name="Google Shape;20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 rotWithShape="1">
          <a:blip r:embed="rId3">
            <a:alphaModFix/>
          </a:blip>
          <a:srcRect b="3976" l="0" r="0" t="22655"/>
          <a:stretch/>
        </p:blipFill>
        <p:spPr>
          <a:xfrm>
            <a:off x="3292975" y="1533513"/>
            <a:ext cx="2628899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 rotWithShape="1">
          <a:blip r:embed="rId4">
            <a:alphaModFix/>
          </a:blip>
          <a:srcRect b="2830" l="0" r="0" t="17220"/>
          <a:stretch/>
        </p:blipFill>
        <p:spPr>
          <a:xfrm>
            <a:off x="6260500" y="1387650"/>
            <a:ext cx="2628899" cy="280232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>
          <a:xfrm>
            <a:off x="337025" y="1281750"/>
            <a:ext cx="2694600" cy="30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Working on Can Bus MCP2515 to Arduino Uno Connection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Reaching out to Professor Gray Thomas for help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Confirmed motor and Arduino operate correctly so next step is to troubleshoot the Can Bus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Motor Research/Testing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2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14" name="Google Shape;2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29"/>
          <p:cNvSpPr txBox="1"/>
          <p:nvPr/>
        </p:nvSpPr>
        <p:spPr>
          <a:xfrm>
            <a:off x="364361" y="990721"/>
            <a:ext cx="28212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Preliminary Electrical Testing Setup</a:t>
            </a:r>
            <a:endParaRPr b="1" sz="1200">
              <a:solidFill>
                <a:schemeClr val="dk2"/>
              </a:solidFill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 rotWithShape="1">
          <a:blip r:embed="rId3">
            <a:alphaModFix/>
          </a:blip>
          <a:srcRect b="10680" l="0" r="6112" t="10205"/>
          <a:stretch/>
        </p:blipFill>
        <p:spPr>
          <a:xfrm>
            <a:off x="319922" y="1372125"/>
            <a:ext cx="2910050" cy="13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63" y="2832192"/>
            <a:ext cx="2202776" cy="173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5">
            <a:alphaModFix/>
          </a:blip>
          <a:srcRect b="21914" l="0" r="0" t="23814"/>
          <a:stretch/>
        </p:blipFill>
        <p:spPr>
          <a:xfrm>
            <a:off x="3395750" y="3009000"/>
            <a:ext cx="2286000" cy="16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 rotWithShape="1">
          <a:blip r:embed="rId6">
            <a:alphaModFix/>
          </a:blip>
          <a:srcRect b="16294" l="9016" r="0" t="26650"/>
          <a:stretch/>
        </p:blipFill>
        <p:spPr>
          <a:xfrm>
            <a:off x="3429000" y="1006025"/>
            <a:ext cx="2286000" cy="1911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 rotWithShape="1">
          <a:blip r:embed="rId7">
            <a:alphaModFix/>
          </a:blip>
          <a:srcRect b="0" l="0" r="0" t="14464"/>
          <a:stretch/>
        </p:blipFill>
        <p:spPr>
          <a:xfrm>
            <a:off x="6075025" y="1346449"/>
            <a:ext cx="2583026" cy="29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Motor Research/Testing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3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213" y="1066800"/>
            <a:ext cx="5493568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Future Work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530700" y="1147450"/>
            <a:ext cx="80826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Order/Verify electrical components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assembling Base, J1, and J2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Print J3, J4, and J5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Connect CAN Bus to motors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Connect power supply and test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Assembly Manual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Begin midterm report/presentation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5" name="Google Shape;23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Statement/Project Motivation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54750" y="2020950"/>
            <a:ext cx="8434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There is a need for a technol</a:t>
            </a:r>
            <a:r>
              <a:rPr b="1" lang="en" sz="1900">
                <a:solidFill>
                  <a:schemeClr val="dk1"/>
                </a:solidFill>
              </a:rPr>
              <a:t>o</a:t>
            </a:r>
            <a:r>
              <a:rPr b="1" lang="en" sz="1900">
                <a:solidFill>
                  <a:schemeClr val="dk1"/>
                </a:solidFill>
              </a:rPr>
              <a:t>gy that has 5 DOF and can move through its full range of motion in each degree of freedom of at least 1 Hz.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Weekly Assigned Tasks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91100" y="1101150"/>
            <a:ext cx="5354700" cy="3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Jade -</a:t>
            </a:r>
            <a:r>
              <a:rPr lang="en" sz="2400">
                <a:solidFill>
                  <a:schemeClr val="dk1"/>
                </a:solidFill>
              </a:rPr>
              <a:t> Solidworks Refinement/Prototyping/Assembly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Izzy -</a:t>
            </a:r>
            <a:r>
              <a:rPr lang="en" sz="2400">
                <a:solidFill>
                  <a:schemeClr val="dk1"/>
                </a:solidFill>
              </a:rPr>
              <a:t> Motor Research and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Dalton -</a:t>
            </a:r>
            <a:r>
              <a:rPr lang="en" sz="2400">
                <a:solidFill>
                  <a:schemeClr val="dk1"/>
                </a:solidFill>
              </a:rPr>
              <a:t> Fastener BOM/Assembly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Morgan -</a:t>
            </a:r>
            <a:r>
              <a:rPr lang="en" sz="2400">
                <a:solidFill>
                  <a:schemeClr val="dk1"/>
                </a:solidFill>
              </a:rPr>
              <a:t> Purchase Orders/Electrical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800" y="971975"/>
            <a:ext cx="3431749" cy="36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Budget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00" y="1066800"/>
            <a:ext cx="6048375" cy="350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0" l="-656" r="45529" t="0"/>
          <a:stretch/>
        </p:blipFill>
        <p:spPr>
          <a:xfrm>
            <a:off x="6601300" y="981150"/>
            <a:ext cx="2248027" cy="16955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5">
            <a:alphaModFix/>
          </a:blip>
          <a:srcRect b="0" l="0" r="53150" t="0"/>
          <a:stretch/>
        </p:blipFill>
        <p:spPr>
          <a:xfrm>
            <a:off x="6768700" y="2801238"/>
            <a:ext cx="1732350" cy="17986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Schedule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525" y="914400"/>
            <a:ext cx="6684947" cy="381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Fasteners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1057650" y="1298550"/>
            <a:ext cx="7028700" cy="30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Base Fasteners (J1-J4):</a:t>
            </a:r>
            <a:r>
              <a:rPr lang="en" sz="1600">
                <a:solidFill>
                  <a:schemeClr val="dk1"/>
                </a:solidFill>
              </a:rPr>
              <a:t> Verification complete.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J5 Fastener:</a:t>
            </a:r>
            <a:r>
              <a:rPr lang="en" sz="1600">
                <a:solidFill>
                  <a:schemeClr val="dk1"/>
                </a:solidFill>
              </a:rPr>
              <a:t> Verification in progress.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All Verified Fasteners:</a:t>
            </a:r>
            <a:r>
              <a:rPr lang="en" sz="1600">
                <a:solidFill>
                  <a:schemeClr val="dk1"/>
                </a:solidFill>
              </a:rPr>
              <a:t> Meet length &amp; size requirements.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Prototyping:</a:t>
            </a:r>
            <a:r>
              <a:rPr lang="en" sz="1600">
                <a:solidFill>
                  <a:schemeClr val="dk1"/>
                </a:solidFill>
              </a:rPr>
              <a:t> Confirms strength &amp; durability.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Drill Bit Set:</a:t>
            </a:r>
            <a:r>
              <a:rPr lang="en" sz="1600">
                <a:solidFill>
                  <a:schemeClr val="dk1"/>
                </a:solidFill>
              </a:rPr>
              <a:t> Seeking recommendations for a set compatible with Allen wrench end tools, suitable for reaching into longer parts.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CAD Refinement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5" y="1066800"/>
            <a:ext cx="2004707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0382" y="1023625"/>
            <a:ext cx="1947912" cy="350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0694" y="1066800"/>
            <a:ext cx="2351353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5801" y="1262851"/>
            <a:ext cx="2525350" cy="30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Prototyping/Assembly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23573" l="11439" r="4997" t="29041"/>
          <a:stretch/>
        </p:blipFill>
        <p:spPr>
          <a:xfrm rot="-5400000">
            <a:off x="-249066" y="1600630"/>
            <a:ext cx="2993949" cy="22636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2" name="Google Shape;122;p20"/>
          <p:cNvPicPr preferRelativeResize="0"/>
          <p:nvPr/>
        </p:nvPicPr>
        <p:blipFill rotWithShape="1">
          <a:blip r:embed="rId4">
            <a:alphaModFix/>
          </a:blip>
          <a:srcRect b="10958" l="7519" r="4846" t="20637"/>
          <a:stretch/>
        </p:blipFill>
        <p:spPr>
          <a:xfrm>
            <a:off x="2532575" y="1354673"/>
            <a:ext cx="2647826" cy="275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5">
            <a:alphaModFix/>
          </a:blip>
          <a:srcRect b="3452" l="7102" r="12916" t="25790"/>
          <a:stretch/>
        </p:blipFill>
        <p:spPr>
          <a:xfrm>
            <a:off x="7152625" y="1017988"/>
            <a:ext cx="1828350" cy="21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6">
            <a:alphaModFix/>
          </a:blip>
          <a:srcRect b="10161" l="22790" r="13636" t="31539"/>
          <a:stretch/>
        </p:blipFill>
        <p:spPr>
          <a:xfrm>
            <a:off x="5326750" y="1044981"/>
            <a:ext cx="1719688" cy="210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7">
            <a:alphaModFix/>
          </a:blip>
          <a:srcRect b="10268" l="22323" r="8241" t="43370"/>
          <a:stretch/>
        </p:blipFill>
        <p:spPr>
          <a:xfrm>
            <a:off x="6384750" y="3242887"/>
            <a:ext cx="1587250" cy="14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Prototyping / Heat set Insert Test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475" y="1066800"/>
            <a:ext cx="2628900" cy="3505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" name="Google Shape;134;p21"/>
          <p:cNvSpPr txBox="1"/>
          <p:nvPr/>
        </p:nvSpPr>
        <p:spPr>
          <a:xfrm>
            <a:off x="281250" y="1197250"/>
            <a:ext cx="3720300" cy="1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OD Heat set insert is 9.52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OD hole is 9.32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Made Heat set insert holes even smaller after this test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Ordered our own Soldering Heat set Insert tips (FEDC didn’t have any)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